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BF442-1311-4D15-BC3E-0D6607BA8EC7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4DB9B-AAA6-40D0-B18F-8E74C09A96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BF442-1311-4D15-BC3E-0D6607BA8EC7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4DB9B-AAA6-40D0-B18F-8E74C09A96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BF442-1311-4D15-BC3E-0D6607BA8EC7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4DB9B-AAA6-40D0-B18F-8E74C09A96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BF442-1311-4D15-BC3E-0D6607BA8EC7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4DB9B-AAA6-40D0-B18F-8E74C09A96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BF442-1311-4D15-BC3E-0D6607BA8EC7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4DB9B-AAA6-40D0-B18F-8E74C09A96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BF442-1311-4D15-BC3E-0D6607BA8EC7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4DB9B-AAA6-40D0-B18F-8E74C09A96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BF442-1311-4D15-BC3E-0D6607BA8EC7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4DB9B-AAA6-40D0-B18F-8E74C09A96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BF442-1311-4D15-BC3E-0D6607BA8EC7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4DB9B-AAA6-40D0-B18F-8E74C09A96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BF442-1311-4D15-BC3E-0D6607BA8EC7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4DB9B-AAA6-40D0-B18F-8E74C09A96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BF442-1311-4D15-BC3E-0D6607BA8EC7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4DB9B-AAA6-40D0-B18F-8E74C09A96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BF442-1311-4D15-BC3E-0D6607BA8EC7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4DB9B-AAA6-40D0-B18F-8E74C09A96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2BF442-1311-4D15-BC3E-0D6607BA8EC7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74DB9B-AAA6-40D0-B18F-8E74C09A96F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http://www.google.com/imgres?imgurl=http://geekgirl415.files.wordpress.com/2008/01/crying-child.jpg&amp;imgrefurl=http://picsdigger.com/keyword/crying%2520children/&amp;usg=__7Ys9fJsCJ6fVpgytcZbSKGIi7y8=&amp;h=853&amp;w=1280&amp;sz=162&amp;hl=en&amp;start=4&amp;zoom=1&amp;itbs=1&amp;tbnid=UOYssg7RiNX7UM:&amp;tbnh=100&amp;tbnw=150&amp;prev=/images%3Fq%3Dcrying%2Bchild%26hl%3Den%26safe%3Dactive%26gbv%3D2%26tbs%3Disch:1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hyperlink" Target="http://www.google.com/imgres?imgurl=http://geekgirl415.files.wordpress.com/2008/01/crying-child.jpg&amp;imgrefurl=http://picsdigger.com/keyword/crying%2520children/&amp;usg=__7Ys9fJsCJ6fVpgytcZbSKGIi7y8=&amp;h=853&amp;w=1280&amp;sz=162&amp;hl=en&amp;start=4&amp;zoom=1&amp;itbs=1&amp;tbnid=UOYssg7RiNX7UM:&amp;tbnh=100&amp;tbnw=150&amp;prev=/images%3Fq%3Dcrying%2Bchild%26hl%3Den%26safe%3Dactive%26gbv%3D2%26tbs%3Disch:1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://www.google.com/imgres?imgurl=http://geekgirl415.files.wordpress.com/2008/01/crying-child.jpg&amp;imgrefurl=http://picsdigger.com/keyword/crying%2520children/&amp;usg=__7Ys9fJsCJ6fVpgytcZbSKGIi7y8=&amp;h=853&amp;w=1280&amp;sz=162&amp;hl=en&amp;start=4&amp;zoom=1&amp;itbs=1&amp;tbnid=UOYssg7RiNX7UM:&amp;tbnh=100&amp;tbnw=150&amp;prev=/images%3Fq%3Dcrying%2Bchild%26hl%3Den%26safe%3Dactive%26gbv%3D2%26tbs%3Disch:1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04800"/>
            <a:ext cx="3886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la fille?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24400" y="228600"/>
            <a:ext cx="441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le garçon?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5103674"/>
            <a:ext cx="457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Elle est blonde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0" y="5105400"/>
            <a:ext cx="457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sz="4000" dirty="0" smtClean="0">
                <a:latin typeface="Kristen ITC" pitchFamily="66" charset="0"/>
              </a:rPr>
              <a:t>Il est blond</a:t>
            </a:r>
            <a:endParaRPr lang="fr-FR" sz="4000" dirty="0">
              <a:latin typeface="Kristen ITC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2400" t="2410" r="5600"/>
          <a:stretch>
            <a:fillRect/>
          </a:stretch>
        </p:blipFill>
        <p:spPr bwMode="auto">
          <a:xfrm>
            <a:off x="228600" y="1981200"/>
            <a:ext cx="34290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11551" r="17009"/>
          <a:stretch>
            <a:fillRect/>
          </a:stretch>
        </p:blipFill>
        <p:spPr bwMode="auto">
          <a:xfrm>
            <a:off x="5486400" y="1905000"/>
            <a:ext cx="3200400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828800"/>
            <a:ext cx="2133600" cy="358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0" y="304800"/>
            <a:ext cx="3886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la fille?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24400" y="228600"/>
            <a:ext cx="441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le garçon?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5103674"/>
            <a:ext cx="5486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Elle est enthousiaste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733800" y="5105400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sz="4000" dirty="0" smtClean="0">
                <a:latin typeface="Kristen ITC" pitchFamily="66" charset="0"/>
              </a:rPr>
              <a:t>Il est patient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15224" y="1828800"/>
            <a:ext cx="4081126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04800"/>
            <a:ext cx="3886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la fille?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24400" y="228600"/>
            <a:ext cx="441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le garçon?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5103674"/>
            <a:ext cx="5486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Elle est gentille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733800" y="5105400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sz="4000" dirty="0" smtClean="0">
                <a:latin typeface="Kristen ITC" pitchFamily="66" charset="0"/>
              </a:rPr>
              <a:t>Il est dynamique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1828800"/>
            <a:ext cx="2381250" cy="3179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917531"/>
            <a:ext cx="2819400" cy="2806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04800"/>
            <a:ext cx="3886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la fille?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24400" y="228600"/>
            <a:ext cx="441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le garçon?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5103674"/>
            <a:ext cx="5486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Elle est moche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733800" y="5105400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sz="4000" dirty="0" smtClean="0">
                <a:latin typeface="Kristen ITC" pitchFamily="66" charset="0"/>
              </a:rPr>
              <a:t>Il est beau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828800"/>
            <a:ext cx="2514600" cy="3357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1705897"/>
            <a:ext cx="2381250" cy="3456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04800"/>
            <a:ext cx="3886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la fille?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24400" y="228600"/>
            <a:ext cx="441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le garçon?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5103674"/>
            <a:ext cx="5486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Elle est jeune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733800" y="5105400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sz="4000" dirty="0" smtClean="0">
                <a:latin typeface="Kristen ITC" pitchFamily="66" charset="0"/>
              </a:rPr>
              <a:t>Il est vieux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828800"/>
            <a:ext cx="2514600" cy="3267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1828800"/>
            <a:ext cx="2133600" cy="3206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04800"/>
            <a:ext cx="3886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la fille?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24400" y="228600"/>
            <a:ext cx="441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le garçon?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5103674"/>
            <a:ext cx="548640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Elle est </a:t>
            </a:r>
            <a:r>
              <a:rPr lang="fr-FR" sz="4000" dirty="0" smtClean="0">
                <a:latin typeface="Kristen ITC" pitchFamily="66" charset="0"/>
              </a:rPr>
              <a:t>heureuse</a:t>
            </a:r>
          </a:p>
          <a:p>
            <a:r>
              <a:rPr lang="fr-FR" sz="3600" dirty="0" smtClean="0">
                <a:latin typeface="Kristen ITC" pitchFamily="66" charset="0"/>
              </a:rPr>
              <a:t>Elle est contente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733800" y="5105400"/>
            <a:ext cx="541020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sz="4000" dirty="0" smtClean="0">
                <a:latin typeface="Kristen ITC" pitchFamily="66" charset="0"/>
              </a:rPr>
              <a:t>Il est </a:t>
            </a:r>
            <a:r>
              <a:rPr lang="fr-FR" sz="4000" dirty="0" smtClean="0">
                <a:latin typeface="Kristen ITC" pitchFamily="66" charset="0"/>
              </a:rPr>
              <a:t>triste</a:t>
            </a:r>
          </a:p>
          <a:p>
            <a:pPr algn="r"/>
            <a:r>
              <a:rPr lang="fr-FR" sz="3600" dirty="0" smtClean="0">
                <a:latin typeface="Kristen ITC" pitchFamily="66" charset="0"/>
              </a:rPr>
              <a:t>Il </a:t>
            </a:r>
            <a:r>
              <a:rPr lang="fr-FR" sz="3600" dirty="0" smtClean="0">
                <a:solidFill>
                  <a:srgbClr val="FF0000"/>
                </a:solidFill>
                <a:latin typeface="Kristen ITC" pitchFamily="66" charset="0"/>
              </a:rPr>
              <a:t>n’</a:t>
            </a:r>
            <a:r>
              <a:rPr lang="fr-FR" sz="3600" dirty="0" smtClean="0">
                <a:latin typeface="Kristen ITC" pitchFamily="66" charset="0"/>
              </a:rPr>
              <a:t>est </a:t>
            </a:r>
            <a:r>
              <a:rPr lang="fr-FR" sz="3600" dirty="0" smtClean="0">
                <a:solidFill>
                  <a:srgbClr val="FF0000"/>
                </a:solidFill>
                <a:latin typeface="Kristen ITC" pitchFamily="66" charset="0"/>
              </a:rPr>
              <a:t>pas</a:t>
            </a:r>
            <a:r>
              <a:rPr lang="fr-FR" sz="3600" dirty="0" smtClean="0">
                <a:latin typeface="Kristen ITC" pitchFamily="66" charset="0"/>
              </a:rPr>
              <a:t> heureux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26" name="AutoShape 2" descr="data:image/jpg;base64,/9j/4AAQSkZJRgABAQAAAQABAAD/2wCEAAkGBhQREBQUEhQUEhQUFBQVGBUXFhQWFRcVFRUVFRQXFhcXHCYeGBovHxUVHy8sJScpLCwwFh4xNTAqNScrLCkBCQoKDgwOGQ8PGikkHyQxNS8sNC01LSw1MCosLC00KjU0NCwsLCw0NC4qNC4sMDQtLCwsMCksKSwpLCwtLCwsLP/AABEIAGQAlgMBIgACEQEDEQH/xAAbAAABBQEBAAAAAAAAAAAAAAAEAAIDBQYBB//EADkQAAIBAgQDBgQEBQQDAAAAAAECEQADBBIhMQVBUQYTImFxgRSRobEyQsHwIzNS0eEHYnKSNLLx/8QAGwEAAgMBAQEAAAAAAAAAAAAAAgYBAwUEBwD/xAAxEQABAwIFAgMGBwEAAAAAAAABAAIDBBEFEiExQRNRIqHBFCNhcYHwBjI0kbHR4ST/2gAMAwEAAhEDEQA/AMIt0in/ABZok2QacuGFei5XcFKZe3kIX4k13vWo5bA6VItoUWQ91WZW9lXeI9ateE8MY/xG0VSN+baEKvnzPIfKX4fDgnXQczVpdxKkomoWcoAA2Jkn1rKxOo6MZa062/b/AErvoY+s4OI0utBg7aXLRIlbaBRoJnUgmTuxMfsVR8XvurRYU27TAAu052PM6nb2FbDiOHAs4hU2S5ayRzVIDqfPc+4qlxqNdypbWcniJEFmy7xPnFeflxubpzYBZZbjHBLlq8pOaMqlSokZtyfMg1Lw7i1sXQr2QGaDpqpI0BK9P/lanFYG7iLpZFItBACCRKvqwMTObxHlyqh4vwILimYn+FnIBUmQAYBEHyO9HfS6EA8LRphsSWn4m0pJnuyChaemca/9qfcxt1ZS8o5BwfCddjAMEdN/Wo7ql1CEzlAgydRBII6bQR50dw8LeUIxEjRWOuQkyFjmp0jX02oRIV8WKsxGBAAyyJ11105Qaz/E8MPzDxDeQfp1rWX8eEdrJkFZGXSJPMHprp60BxBZhVytmWeonUEEda1qGqdG8EBZlZTiRhCw9yxHSoytWWPwZtmCIPP9P35UART8w5mgpPNwbFQkU01KRUZWiKIFMpU7LSqESlUVIBTVFPAolSSnKKkApqipbYEidpE+nOiVRKJwFkMwB2JEnoOZq1fhOoIZHO+VSCI0iWB0/SuMbW0ACSVZRqUkgA8ydOdGYXhIFs3M5Vsp8ET4SIiNNxSTjM7pXgAED72TbhULY2E3BKtL+DuIq3HdQo8PhP8AMuXM5Mf9j6ZKiw3D3u/g8JjcbEEQRPrB9qBwnHkazkvW28MlHBMeETqNgdPOrfAcSkKqFQEEkEhWKyxkg+RGv+3zpaIubpiZ+WyitJcRyWP8LOoZgN40Zmbf68j1o69w9PENZgsBoQQTMz6a0+7jkKZEuAQJYeXU+wrPvxA3GbuQTlaAwMLHTWg41V8bMzlb4Th5KkxoQY9NBVRjcJctvKkKJ19xuPQwalvcVuYYI7fhYAOOStEEj1/SucT4yMQhygCREiTPQ6f2qGDlTK3LcKDiN1HxbM7QURFPmwVSdferBETMCQHQEAyQCNpid+fOs5ex9gKy3lcOWVS68yBoSrjb5cqmw/FmYC2BMNGcaBwObLtOmtdjdHXWa7UWTu0hFyylwSwLsJIhhlgQTJn/ABWYZa0GIujxW3YqgbNoAT5RJHIk71UYm2s+Alh1Ig/KT96fMJd7gAhJuIj35IKDK00rU2WnLZrVXBmshwlKioilX1lGcqACpFFIJUipUhCSkoqRVrqpUi26+JVJcjeE2FZhmYLroIOp0itK9mLa3F10UnXXNswj2+tZO2kUbb493ci4hdTrmBIKxGs0s43AXASC59ExYJUtuY9Af5R3G3VGtosBXTPBjMHLkEAegHuKrUwTXWJBQTzOugAG3PRRVbc4ubmLUmFWdBOm8/rWvs4TNai2URgPxFMxny8QpNeCCnmnZmCy9jDXUds5JRngsrDWBykSK1nAhbFnRhAJ5+fXnVM3Yy9dEXbz675UCbmTqWYmrTAdkO7tsou3GUjWSJ+YFC4gq+MFvC5i8Ql9GtqRB0JkbdR51mMfwBrH5ydDpVwvYbumzWbt0N/zU/8Aspo4YB0Q97cZ/IhPuFqAbbInRmTcLzbi9+GtgTGT6jQn9Kt+C8Sa2htpAzrlM/0kgnyB0oziHCU7u7iDIyHKNonwsVA6kx6+9BWLHjBmdD05gVt4dR+0m44Ov1SzidT7LoeQbfRWOJsGQW585naP8UK1qpneo2uU9xsyNASJJIXuLkwW6bcaKTXKgczVq+a0ndMd5pU00qhXolDRCUKtSq1SudwRINPDUMDTxUWVJaiA9dzVAKeKEhBayHxOEX8QEEa/oTWm7PY0DQ7iKzuJvKiMzkKoBknpUPAb3fKrI/L5xp7Um4/TsY9r2AC+/wDaf/wtVvc18chJttft2+nqvRcZxYEEAgZVLM39Kj7nTT3quwvbXCIrg3gYG8+fprWO4h2gxGAuHLa73vZOYydFgEadNPnVbiP9TJKlsJZLKd2tqSPSd/el5sZJzJrfIxvh2+d/Rb7D8dRka9abPbDQ++k65hPSRNLivFFyEzOlYix2qx2NK21tAWrhyE5TlAKkmSBA0DfKjeK2hYsAs2y8z0FCWW0VgnGUlU4uXL+JyK5AHjyloSQpJMbTGlW9q3AoHheKs3QrIZIEQRDeelWBNeg4XSezxk5r37LyvFKw1EmrSLd01qjansajJrXCzAmNUTVIxqJjUlXBMNKkaVCrLKdakWoVNSKaJVEKZaeDUQNPBqFSQpAacDQ93Equ59udVuN4w2U5RlnQHnrXFPWRwmx1PYLupsNmqAXDRvc+n3b4oXtfiw9vIrTBJMdV2H3qm7M8WfDtmH4ZmPvTrmtWlvsfe7vPbTOhJjLqQJOhG9KWJyiSTM7lNuF0roovd8H+V6Ta4uvc28RZAuJ+YRJBjxqRy0NVl7CYC6S65LROuUJZaDJ27xCRy01rC8I41fwNw5JAP4kaYMbacjWis/6llR/LE+i/2rGyluyZYqthHj0K1XC8UTltWlKWUJYknVmO7O3M6dBA2ECvPO2fFvisSbVjxJmyLGzsTGnlNFYztPicefh7CEd4dQv4mHQnZV5mtb2U7BJhYuXIe91/Kk/09T50BcI/E7dBITUHKz8vdedcQ4b8Je7pWOZAhnmGKgsB5SfrVrh+PgwHEdSNvlQHaO9nxd9+t1vkNB9AKrXcxTTRTyQxNseBdKVdTRyyuDhsTZbQmmGqTCuygQTsJE6fKiviya16XFoZjkOhXFWfh+ppm9QeJvw4+YRjmoyaDN811cRWpmCyekQiDXKYt0GlX11NkQDXRdFCvepgUmozdlHT7o/4kUjjAKFXDmmYs92snr9OZqipmMULnjgefCvpKaOedkTjoTr8ufJdzzJO5/cChcZcV1Kzr+vKhbrlj5VNZw/XpSK4a55Xar0uOZzm9CljGXb5hVtoyQesg/v2rd9le1S2EyXge7aGDrrlYgSCN49JrC8Ttm0ZXZtVJ0Ab80/em2OM5UyXVOYbHLsDrtRVDmTNbdZ9Kx9I6Rj9Dbz4/cL2m/wbCcStSGViNriEZ18iDy8jWff/AEg8f/kDL/w8X3isNwvtAbLZrJuZgN0Bn3mBHrXpvYvt/wDFOLN5O7uwSplQHgSRlBOVo184O1Zr43xXyG4XYDHI0Pda/ZXXAeyljBpltL4joznV29TyHkKpu1nbS3YD2rIL3oZcw0S2YiZIOYgxoPnTu33bZcMhs23C3CPG/wDQp2A/3kfIa7kV5Jib7YjQfw7fNm/E3tQww5jmkF0bj4PA4A9vvZQ8SvFnC2vEYGZt4PrTbPC7oIJaeo1P3o/CqlpcqmeZPU1OcQvWu/PILWBQCjpn3fLILnsh2tkda5axJB1qS5eBOlR3gI/e9T1bnK8Kx1JkHVp33srXCkMvuf8AFK5YoDA4zKwHLY1btTlhs3WgAduNP68kg4pF0qlxZsdfrz5+SBIIpUSRSrvyrgzpllJo5EpUqlmyolOqlAqs40dVHLKfqaVKuDFP0zl24Of+xhQVj+Wp5kD7VIp1HnIpUqRBq7VeuH3dGC3TRR4lpgEAgGdROvWh74DQWAJ6kA/elSrUbG2w0SpLNI4m7iueXLp8qnwF8pdDKcrW2zKw3BUgilSoZNBZDHq4X7oBXN641y6S7F21JnWdT6+dEXEiBXaVADspaBlulatg102hXKVQ5xBVzWi2yGvafOmNdJAHr9I/vSpVJF7EqguLbgFFYZNJq5stKilSrQwdx9qcPh6hU4yxow9jra5vQp1cpUqbEmL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457200"/>
            <a:ext cx="1428750" cy="9525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8" name="AutoShape 4" descr="data:image/jpg;base64,/9j/4AAQSkZJRgABAQAAAQABAAD/2wCEAAkGBhQREBQUEhQUEhQUFBQVGBUXFhQWFRcVFRUVFRQXFhcXHCYeGBovHxUVHy8sJScpLCwwFh4xNTAqNScrLCkBCQoKDgwOGQ8PGikkHyQxNS8sNC01LSw1MCosLC00KjU0NCwsLCw0NC4qNC4sMDQtLCwsMCksKSwpLCwtLCwsLP/AABEIAGQAlgMBIgACEQEDEQH/xAAbAAABBQEBAAAAAAAAAAAAAAAEAAIDBQYBB//EADkQAAIBAgQDBgQEBQQDAAAAAAECEQADBBIhMQVBUQYTImFxgRSRobEyQsHwIzNS0eEHYnKSNLLx/8QAGwEAAgMBAQEAAAAAAAAAAAAAAgYBAwUEBwD/xAAxEQABAwIFAgMGBwEAAAAAAAABAAIDBBEFEiExQRNRIqHBFCNhcYHwBjI0kbHR4ST/2gAMAwEAAhEDEQA/AMIt0in/ABZok2QacuGFei5XcFKZe3kIX4k13vWo5bA6VItoUWQ91WZW9lXeI9ateE8MY/xG0VSN+baEKvnzPIfKX4fDgnXQczVpdxKkomoWcoAA2Jkn1rKxOo6MZa062/b/AErvoY+s4OI0utBg7aXLRIlbaBRoJnUgmTuxMfsVR8XvurRYU27TAAu052PM6nb2FbDiOHAs4hU2S5ayRzVIDqfPc+4qlxqNdypbWcniJEFmy7xPnFeflxubpzYBZZbjHBLlq8pOaMqlSokZtyfMg1Lw7i1sXQr2QGaDpqpI0BK9P/lanFYG7iLpZFItBACCRKvqwMTObxHlyqh4vwILimYn+FnIBUmQAYBEHyO9HfS6EA8LRphsSWn4m0pJnuyChaemca/9qfcxt1ZS8o5BwfCddjAMEdN/Wo7ql1CEzlAgydRBII6bQR50dw8LeUIxEjRWOuQkyFjmp0jX02oRIV8WKsxGBAAyyJ11105Qaz/E8MPzDxDeQfp1rWX8eEdrJkFZGXSJPMHprp60BxBZhVytmWeonUEEda1qGqdG8EBZlZTiRhCw9yxHSoytWWPwZtmCIPP9P35UART8w5mgpPNwbFQkU01KRUZWiKIFMpU7LSqESlUVIBTVFPAolSSnKKkApqipbYEidpE+nOiVRKJwFkMwB2JEnoOZq1fhOoIZHO+VSCI0iWB0/SuMbW0ACSVZRqUkgA8ydOdGYXhIFs3M5Vsp8ET4SIiNNxSTjM7pXgAED72TbhULY2E3BKtL+DuIq3HdQo8PhP8AMuXM5Mf9j6ZKiw3D3u/g8JjcbEEQRPrB9qBwnHkazkvW28MlHBMeETqNgdPOrfAcSkKqFQEEkEhWKyxkg+RGv+3zpaIubpiZ+WyitJcRyWP8LOoZgN40Zmbf68j1o69w9PENZgsBoQQTMz6a0+7jkKZEuAQJYeXU+wrPvxA3GbuQTlaAwMLHTWg41V8bMzlb4Th5KkxoQY9NBVRjcJctvKkKJ19xuPQwalvcVuYYI7fhYAOOStEEj1/SucT4yMQhygCREiTPQ6f2qGDlTK3LcKDiN1HxbM7QURFPmwVSdferBETMCQHQEAyQCNpid+fOs5ex9gKy3lcOWVS68yBoSrjb5cqmw/FmYC2BMNGcaBwObLtOmtdjdHXWa7UWTu0hFyylwSwLsJIhhlgQTJn/ABWYZa0GIujxW3YqgbNoAT5RJHIk71UYm2s+Alh1Ig/KT96fMJd7gAhJuIj35IKDK00rU2WnLZrVXBmshwlKioilX1lGcqACpFFIJUipUhCSkoqRVrqpUi26+JVJcjeE2FZhmYLroIOp0itK9mLa3F10UnXXNswj2+tZO2kUbb493ci4hdTrmBIKxGs0s43AXASC59ExYJUtuY9Af5R3G3VGtosBXTPBjMHLkEAegHuKrUwTXWJBQTzOugAG3PRRVbc4ubmLUmFWdBOm8/rWvs4TNai2URgPxFMxny8QpNeCCnmnZmCy9jDXUds5JRngsrDWBykSK1nAhbFnRhAJ5+fXnVM3Yy9dEXbz675UCbmTqWYmrTAdkO7tsou3GUjWSJ+YFC4gq+MFvC5i8Ql9GtqRB0JkbdR51mMfwBrH5ydDpVwvYbumzWbt0N/zU/8Aspo4YB0Q97cZ/IhPuFqAbbInRmTcLzbi9+GtgTGT6jQn9Kt+C8Sa2htpAzrlM/0kgnyB0oziHCU7u7iDIyHKNonwsVA6kx6+9BWLHjBmdD05gVt4dR+0m44Ov1SzidT7LoeQbfRWOJsGQW585naP8UK1qpneo2uU9xsyNASJJIXuLkwW6bcaKTXKgczVq+a0ndMd5pU00qhXolDRCUKtSq1SudwRINPDUMDTxUWVJaiA9dzVAKeKEhBayHxOEX8QEEa/oTWm7PY0DQ7iKzuJvKiMzkKoBknpUPAb3fKrI/L5xp7Um4/TsY9r2AC+/wDaf/wtVvc18chJttft2+nqvRcZxYEEAgZVLM39Kj7nTT3quwvbXCIrg3gYG8+fprWO4h2gxGAuHLa73vZOYydFgEadNPnVbiP9TJKlsJZLKd2tqSPSd/el5sZJzJrfIxvh2+d/Rb7D8dRka9abPbDQ++k65hPSRNLivFFyEzOlYix2qx2NK21tAWrhyE5TlAKkmSBA0DfKjeK2hYsAs2y8z0FCWW0VgnGUlU4uXL+JyK5AHjyloSQpJMbTGlW9q3AoHheKs3QrIZIEQRDeelWBNeg4XSezxk5r37LyvFKw1EmrSLd01qjansajJrXCzAmNUTVIxqJjUlXBMNKkaVCrLKdakWoVNSKaJVEKZaeDUQNPBqFSQpAacDQ93Equ59udVuN4w2U5RlnQHnrXFPWRwmx1PYLupsNmqAXDRvc+n3b4oXtfiw9vIrTBJMdV2H3qm7M8WfDtmH4ZmPvTrmtWlvsfe7vPbTOhJjLqQJOhG9KWJyiSTM7lNuF0roovd8H+V6Ta4uvc28RZAuJ+YRJBjxqRy0NVl7CYC6S65LROuUJZaDJ27xCRy01rC8I41fwNw5JAP4kaYMbacjWis/6llR/LE+i/2rGyluyZYqthHj0K1XC8UTltWlKWUJYknVmO7O3M6dBA2ECvPO2fFvisSbVjxJmyLGzsTGnlNFYztPicefh7CEd4dQv4mHQnZV5mtb2U7BJhYuXIe91/Kk/09T50BcI/E7dBITUHKz8vdedcQ4b8Je7pWOZAhnmGKgsB5SfrVrh+PgwHEdSNvlQHaO9nxd9+t1vkNB9AKrXcxTTRTyQxNseBdKVdTRyyuDhsTZbQmmGqTCuygQTsJE6fKiviya16XFoZjkOhXFWfh+ppm9QeJvw4+YRjmoyaDN811cRWpmCyekQiDXKYt0GlX11NkQDXRdFCvepgUmozdlHT7o/4kUjjAKFXDmmYs92snr9OZqipmMULnjgefCvpKaOedkTjoTr8ufJdzzJO5/cChcZcV1Kzr+vKhbrlj5VNZw/XpSK4a55Xar0uOZzm9CljGXb5hVtoyQesg/v2rd9le1S2EyXge7aGDrrlYgSCN49JrC8Ttm0ZXZtVJ0Ab80/em2OM5UyXVOYbHLsDrtRVDmTNbdZ9Kx9I6Rj9Dbz4/cL2m/wbCcStSGViNriEZ18iDy8jWff/AEg8f/kDL/w8X3isNwvtAbLZrJuZgN0Bn3mBHrXpvYvt/wDFOLN5O7uwSplQHgSRlBOVo184O1Zr43xXyG4XYDHI0Pda/ZXXAeyljBpltL4joznV29TyHkKpu1nbS3YD2rIL3oZcw0S2YiZIOYgxoPnTu33bZcMhs23C3CPG/wDQp2A/3kfIa7kV5Jib7YjQfw7fNm/E3tQww5jmkF0bj4PA4A9vvZQ8SvFnC2vEYGZt4PrTbPC7oIJaeo1P3o/CqlpcqmeZPU1OcQvWu/PILWBQCjpn3fLILnsh2tkda5axJB1qS5eBOlR3gI/e9T1bnK8Kx1JkHVp33srXCkMvuf8AFK5YoDA4zKwHLY1btTlhs3WgAduNP68kg4pF0qlxZsdfrz5+SBIIpUSRSrvyrgzpllJo5EpUqlmyolOqlAqs40dVHLKfqaVKuDFP0zl24Of+xhQVj+Wp5kD7VIp1HnIpUqRBq7VeuH3dGC3TRR4lpgEAgGdROvWh74DQWAJ6kA/elSrUbG2w0SpLNI4m7iueXLp8qnwF8pdDKcrW2zKw3BUgilSoZNBZDHq4X7oBXN641y6S7F21JnWdT6+dEXEiBXaVADspaBlulatg102hXKVQ5xBVzWi2yGvafOmNdJAHr9I/vSpVJF7EqguLbgFFYZNJq5stKilSrQwdx9qcPh6hU4yxow9jra5vQp1cpUqbEmL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457200"/>
            <a:ext cx="1428750" cy="9525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0" name="Picture 6" descr="http://1000awesomethings.files.wordpress.com/2009/01/crying_bab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2133600"/>
            <a:ext cx="2857500" cy="2857500"/>
          </a:xfrm>
          <a:prstGeom prst="rect">
            <a:avLst/>
          </a:prstGeom>
          <a:noFill/>
        </p:spPr>
      </p:pic>
      <p:pic>
        <p:nvPicPr>
          <p:cNvPr id="1032" name="Picture 8" descr="http://farm4.static.flickr.com/3485/3176145811_4c8e99e34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1981200"/>
            <a:ext cx="2226259" cy="3162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04800"/>
            <a:ext cx="3886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la fille?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24400" y="228600"/>
            <a:ext cx="441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le garçon?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5103674"/>
            <a:ext cx="548640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Elle est </a:t>
            </a:r>
            <a:r>
              <a:rPr lang="fr-FR" sz="4000" dirty="0" smtClean="0">
                <a:latin typeface="Kristen ITC" pitchFamily="66" charset="0"/>
              </a:rPr>
              <a:t>mince</a:t>
            </a:r>
          </a:p>
          <a:p>
            <a:r>
              <a:rPr lang="fr-FR" sz="3600" dirty="0" smtClean="0">
                <a:latin typeface="Kristen ITC" pitchFamily="66" charset="0"/>
              </a:rPr>
              <a:t>Elle </a:t>
            </a:r>
            <a:r>
              <a:rPr lang="fr-FR" sz="3600" dirty="0" smtClean="0">
                <a:solidFill>
                  <a:srgbClr val="FF0000"/>
                </a:solidFill>
                <a:latin typeface="Kristen ITC" pitchFamily="66" charset="0"/>
              </a:rPr>
              <a:t>n’</a:t>
            </a:r>
            <a:r>
              <a:rPr lang="fr-FR" sz="3600" dirty="0" smtClean="0">
                <a:latin typeface="Kristen ITC" pitchFamily="66" charset="0"/>
              </a:rPr>
              <a:t>est </a:t>
            </a:r>
            <a:r>
              <a:rPr lang="fr-FR" sz="3600" dirty="0" smtClean="0">
                <a:solidFill>
                  <a:srgbClr val="FF0000"/>
                </a:solidFill>
                <a:latin typeface="Kristen ITC" pitchFamily="66" charset="0"/>
              </a:rPr>
              <a:t>pas</a:t>
            </a:r>
            <a:r>
              <a:rPr lang="fr-FR" sz="3600" dirty="0" smtClean="0">
                <a:latin typeface="Kristen ITC" pitchFamily="66" charset="0"/>
              </a:rPr>
              <a:t> grosse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733800" y="5105400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sz="4000" dirty="0" smtClean="0">
                <a:latin typeface="Kristen ITC" pitchFamily="66" charset="0"/>
              </a:rPr>
              <a:t>Il est </a:t>
            </a:r>
            <a:r>
              <a:rPr lang="fr-FR" sz="4000" dirty="0" smtClean="0">
                <a:latin typeface="Kristen ITC" pitchFamily="66" charset="0"/>
              </a:rPr>
              <a:t>gros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26" name="AutoShape 2" descr="data:image/jpg;base64,/9j/4AAQSkZJRgABAQAAAQABAAD/2wCEAAkGBhQREBQUEhQUEhQUFBQVGBUXFhQWFRcVFRUVFRQXFhcXHCYeGBovHxUVHy8sJScpLCwwFh4xNTAqNScrLCkBCQoKDgwOGQ8PGikkHyQxNS8sNC01LSw1MCosLC00KjU0NCwsLCw0NC4qNC4sMDQtLCwsMCksKSwpLCwtLCwsLP/AABEIAGQAlgMBIgACEQEDEQH/xAAbAAABBQEBAAAAAAAAAAAAAAAEAAIDBQYBB//EADkQAAIBAgQDBgQEBQQDAAAAAAECEQADBBIhMQVBUQYTImFxgRSRobEyQsHwIzNS0eEHYnKSNLLx/8QAGwEAAgMBAQEAAAAAAAAAAAAAAgYBAwUEBwD/xAAxEQABAwIFAgMGBwEAAAAAAAABAAIDBBEFEiExQRNRIqHBFCNhcYHwBjI0kbHR4ST/2gAMAwEAAhEDEQA/AMIt0in/ABZok2QacuGFei5XcFKZe3kIX4k13vWo5bA6VItoUWQ91WZW9lXeI9ateE8MY/xG0VSN+baEKvnzPIfKX4fDgnXQczVpdxKkomoWcoAA2Jkn1rKxOo6MZa062/b/AErvoY+s4OI0utBg7aXLRIlbaBRoJnUgmTuxMfsVR8XvurRYU27TAAu052PM6nb2FbDiOHAs4hU2S5ayRzVIDqfPc+4qlxqNdypbWcniJEFmy7xPnFeflxubpzYBZZbjHBLlq8pOaMqlSokZtyfMg1Lw7i1sXQr2QGaDpqpI0BK9P/lanFYG7iLpZFItBACCRKvqwMTObxHlyqh4vwILimYn+FnIBUmQAYBEHyO9HfS6EA8LRphsSWn4m0pJnuyChaemca/9qfcxt1ZS8o5BwfCddjAMEdN/Wo7ql1CEzlAgydRBII6bQR50dw8LeUIxEjRWOuQkyFjmp0jX02oRIV8WKsxGBAAyyJ11105Qaz/E8MPzDxDeQfp1rWX8eEdrJkFZGXSJPMHprp60BxBZhVytmWeonUEEda1qGqdG8EBZlZTiRhCw9yxHSoytWWPwZtmCIPP9P35UART8w5mgpPNwbFQkU01KRUZWiKIFMpU7LSqESlUVIBTVFPAolSSnKKkApqipbYEidpE+nOiVRKJwFkMwB2JEnoOZq1fhOoIZHO+VSCI0iWB0/SuMbW0ACSVZRqUkgA8ydOdGYXhIFs3M5Vsp8ET4SIiNNxSTjM7pXgAED72TbhULY2E3BKtL+DuIq3HdQo8PhP8AMuXM5Mf9j6ZKiw3D3u/g8JjcbEEQRPrB9qBwnHkazkvW28MlHBMeETqNgdPOrfAcSkKqFQEEkEhWKyxkg+RGv+3zpaIubpiZ+WyitJcRyWP8LOoZgN40Zmbf68j1o69w9PENZgsBoQQTMz6a0+7jkKZEuAQJYeXU+wrPvxA3GbuQTlaAwMLHTWg41V8bMzlb4Th5KkxoQY9NBVRjcJctvKkKJ19xuPQwalvcVuYYI7fhYAOOStEEj1/SucT4yMQhygCREiTPQ6f2qGDlTK3LcKDiN1HxbM7QURFPmwVSdferBETMCQHQEAyQCNpid+fOs5ex9gKy3lcOWVS68yBoSrjb5cqmw/FmYC2BMNGcaBwObLtOmtdjdHXWa7UWTu0hFyylwSwLsJIhhlgQTJn/ABWYZa0GIujxW3YqgbNoAT5RJHIk71UYm2s+Alh1Ig/KT96fMJd7gAhJuIj35IKDK00rU2WnLZrVXBmshwlKioilX1lGcqACpFFIJUipUhCSkoqRVrqpUi26+JVJcjeE2FZhmYLroIOp0itK9mLa3F10UnXXNswj2+tZO2kUbb493ci4hdTrmBIKxGs0s43AXASC59ExYJUtuY9Af5R3G3VGtosBXTPBjMHLkEAegHuKrUwTXWJBQTzOugAG3PRRVbc4ubmLUmFWdBOm8/rWvs4TNai2URgPxFMxny8QpNeCCnmnZmCy9jDXUds5JRngsrDWBykSK1nAhbFnRhAJ5+fXnVM3Yy9dEXbz675UCbmTqWYmrTAdkO7tsou3GUjWSJ+YFC4gq+MFvC5i8Ql9GtqRB0JkbdR51mMfwBrH5ydDpVwvYbumzWbt0N/zU/8Aspo4YB0Q97cZ/IhPuFqAbbInRmTcLzbi9+GtgTGT6jQn9Kt+C8Sa2htpAzrlM/0kgnyB0oziHCU7u7iDIyHKNonwsVA6kx6+9BWLHjBmdD05gVt4dR+0m44Ov1SzidT7LoeQbfRWOJsGQW585naP8UK1qpneo2uU9xsyNASJJIXuLkwW6bcaKTXKgczVq+a0ndMd5pU00qhXolDRCUKtSq1SudwRINPDUMDTxUWVJaiA9dzVAKeKEhBayHxOEX8QEEa/oTWm7PY0DQ7iKzuJvKiMzkKoBknpUPAb3fKrI/L5xp7Um4/TsY9r2AC+/wDaf/wtVvc18chJttft2+nqvRcZxYEEAgZVLM39Kj7nTT3quwvbXCIrg3gYG8+fprWO4h2gxGAuHLa73vZOYydFgEadNPnVbiP9TJKlsJZLKd2tqSPSd/el5sZJzJrfIxvh2+d/Rb7D8dRka9abPbDQ++k65hPSRNLivFFyEzOlYix2qx2NK21tAWrhyE5TlAKkmSBA0DfKjeK2hYsAs2y8z0FCWW0VgnGUlU4uXL+JyK5AHjyloSQpJMbTGlW9q3AoHheKs3QrIZIEQRDeelWBNeg4XSezxk5r37LyvFKw1EmrSLd01qjansajJrXCzAmNUTVIxqJjUlXBMNKkaVCrLKdakWoVNSKaJVEKZaeDUQNPBqFSQpAacDQ93Equ59udVuN4w2U5RlnQHnrXFPWRwmx1PYLupsNmqAXDRvc+n3b4oXtfiw9vIrTBJMdV2H3qm7M8WfDtmH4ZmPvTrmtWlvsfe7vPbTOhJjLqQJOhG9KWJyiSTM7lNuF0roovd8H+V6Ta4uvc28RZAuJ+YRJBjxqRy0NVl7CYC6S65LROuUJZaDJ27xCRy01rC8I41fwNw5JAP4kaYMbacjWis/6llR/LE+i/2rGyluyZYqthHj0K1XC8UTltWlKWUJYknVmO7O3M6dBA2ECvPO2fFvisSbVjxJmyLGzsTGnlNFYztPicefh7CEd4dQv4mHQnZV5mtb2U7BJhYuXIe91/Kk/09T50BcI/E7dBITUHKz8vdedcQ4b8Je7pWOZAhnmGKgsB5SfrVrh+PgwHEdSNvlQHaO9nxd9+t1vkNB9AKrXcxTTRTyQxNseBdKVdTRyyuDhsTZbQmmGqTCuygQTsJE6fKiviya16XFoZjkOhXFWfh+ppm9QeJvw4+YRjmoyaDN811cRWpmCyekQiDXKYt0GlX11NkQDXRdFCvepgUmozdlHT7o/4kUjjAKFXDmmYs92snr9OZqipmMULnjgefCvpKaOedkTjoTr8ufJdzzJO5/cChcZcV1Kzr+vKhbrlj5VNZw/XpSK4a55Xar0uOZzm9CljGXb5hVtoyQesg/v2rd9le1S2EyXge7aGDrrlYgSCN49JrC8Ttm0ZXZtVJ0Ab80/em2OM5UyXVOYbHLsDrtRVDmTNbdZ9Kx9I6Rj9Dbz4/cL2m/wbCcStSGViNriEZ18iDy8jWff/AEg8f/kDL/w8X3isNwvtAbLZrJuZgN0Bn3mBHrXpvYvt/wDFOLN5O7uwSplQHgSRlBOVo184O1Zr43xXyG4XYDHI0Pda/ZXXAeyljBpltL4joznV29TyHkKpu1nbS3YD2rIL3oZcw0S2YiZIOYgxoPnTu33bZcMhs23C3CPG/wDQp2A/3kfIa7kV5Jib7YjQfw7fNm/E3tQww5jmkF0bj4PA4A9vvZQ8SvFnC2vEYGZt4PrTbPC7oIJaeo1P3o/CqlpcqmeZPU1OcQvWu/PILWBQCjpn3fLILnsh2tkda5axJB1qS5eBOlR3gI/e9T1bnK8Kx1JkHVp33srXCkMvuf8AFK5YoDA4zKwHLY1btTlhs3WgAduNP68kg4pF0qlxZsdfrz5+SBIIpUSRSrvyrgzpllJo5EpUqlmyolOqlAqs40dVHLKfqaVKuDFP0zl24Of+xhQVj+Wp5kD7VIp1HnIpUqRBq7VeuH3dGC3TRR4lpgEAgGdROvWh74DQWAJ6kA/elSrUbG2w0SpLNI4m7iueXLp8qnwF8pdDKcrW2zKw3BUgilSoZNBZDHq4X7oBXN641y6S7F21JnWdT6+dEXEiBXaVADspaBlulatg102hXKVQ5xBVzWi2yGvafOmNdJAHr9I/vSpVJF7EqguLbgFFYZNJq5stKilSrQwdx9qcPh6hU4yxow9jra5vQp1cpUqbEmL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457200"/>
            <a:ext cx="1428750" cy="9525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8" name="AutoShape 4" descr="data:image/jpg;base64,/9j/4AAQSkZJRgABAQAAAQABAAD/2wCEAAkGBhQREBQUEhQUEhQUFBQVGBUXFhQWFRcVFRUVFRQXFhcXHCYeGBovHxUVHy8sJScpLCwwFh4xNTAqNScrLCkBCQoKDgwOGQ8PGikkHyQxNS8sNC01LSw1MCosLC00KjU0NCwsLCw0NC4qNC4sMDQtLCwsMCksKSwpLCwtLCwsLP/AABEIAGQAlgMBIgACEQEDEQH/xAAbAAABBQEBAAAAAAAAAAAAAAAEAAIDBQYBB//EADkQAAIBAgQDBgQEBQQDAAAAAAECEQADBBIhMQVBUQYTImFxgRSRobEyQsHwIzNS0eEHYnKSNLLx/8QAGwEAAgMBAQEAAAAAAAAAAAAAAgYBAwUEBwD/xAAxEQABAwIFAgMGBwEAAAAAAAABAAIDBBEFEiExQRNRIqHBFCNhcYHwBjI0kbHR4ST/2gAMAwEAAhEDEQA/AMIt0in/ABZok2QacuGFei5XcFKZe3kIX4k13vWo5bA6VItoUWQ91WZW9lXeI9ateE8MY/xG0VSN+baEKvnzPIfKX4fDgnXQczVpdxKkomoWcoAA2Jkn1rKxOo6MZa062/b/AErvoY+s4OI0utBg7aXLRIlbaBRoJnUgmTuxMfsVR8XvurRYU27TAAu052PM6nb2FbDiOHAs4hU2S5ayRzVIDqfPc+4qlxqNdypbWcniJEFmy7xPnFeflxubpzYBZZbjHBLlq8pOaMqlSokZtyfMg1Lw7i1sXQr2QGaDpqpI0BK9P/lanFYG7iLpZFItBACCRKvqwMTObxHlyqh4vwILimYn+FnIBUmQAYBEHyO9HfS6EA8LRphsSWn4m0pJnuyChaemca/9qfcxt1ZS8o5BwfCddjAMEdN/Wo7ql1CEzlAgydRBII6bQR50dw8LeUIxEjRWOuQkyFjmp0jX02oRIV8WKsxGBAAyyJ11105Qaz/E8MPzDxDeQfp1rWX8eEdrJkFZGXSJPMHprp60BxBZhVytmWeonUEEda1qGqdG8EBZlZTiRhCw9yxHSoytWWPwZtmCIPP9P35UART8w5mgpPNwbFQkU01KRUZWiKIFMpU7LSqESlUVIBTVFPAolSSnKKkApqipbYEidpE+nOiVRKJwFkMwB2JEnoOZq1fhOoIZHO+VSCI0iWB0/SuMbW0ACSVZRqUkgA8ydOdGYXhIFs3M5Vsp8ET4SIiNNxSTjM7pXgAED72TbhULY2E3BKtL+DuIq3HdQo8PhP8AMuXM5Mf9j6ZKiw3D3u/g8JjcbEEQRPrB9qBwnHkazkvW28MlHBMeETqNgdPOrfAcSkKqFQEEkEhWKyxkg+RGv+3zpaIubpiZ+WyitJcRyWP8LOoZgN40Zmbf68j1o69w9PENZgsBoQQTMz6a0+7jkKZEuAQJYeXU+wrPvxA3GbuQTlaAwMLHTWg41V8bMzlb4Th5KkxoQY9NBVRjcJctvKkKJ19xuPQwalvcVuYYI7fhYAOOStEEj1/SucT4yMQhygCREiTPQ6f2qGDlTK3LcKDiN1HxbM7QURFPmwVSdferBETMCQHQEAyQCNpid+fOs5ex9gKy3lcOWVS68yBoSrjb5cqmw/FmYC2BMNGcaBwObLtOmtdjdHXWa7UWTu0hFyylwSwLsJIhhlgQTJn/ABWYZa0GIujxW3YqgbNoAT5RJHIk71UYm2s+Alh1Ig/KT96fMJd7gAhJuIj35IKDK00rU2WnLZrVXBmshwlKioilX1lGcqACpFFIJUipUhCSkoqRVrqpUi26+JVJcjeE2FZhmYLroIOp0itK9mLa3F10UnXXNswj2+tZO2kUbb493ci4hdTrmBIKxGs0s43AXASC59ExYJUtuY9Af5R3G3VGtosBXTPBjMHLkEAegHuKrUwTXWJBQTzOugAG3PRRVbc4ubmLUmFWdBOm8/rWvs4TNai2URgPxFMxny8QpNeCCnmnZmCy9jDXUds5JRngsrDWBykSK1nAhbFnRhAJ5+fXnVM3Yy9dEXbz675UCbmTqWYmrTAdkO7tsou3GUjWSJ+YFC4gq+MFvC5i8Ql9GtqRB0JkbdR51mMfwBrH5ydDpVwvYbumzWbt0N/zU/8Aspo4YB0Q97cZ/IhPuFqAbbInRmTcLzbi9+GtgTGT6jQn9Kt+C8Sa2htpAzrlM/0kgnyB0oziHCU7u7iDIyHKNonwsVA6kx6+9BWLHjBmdD05gVt4dR+0m44Ov1SzidT7LoeQbfRWOJsGQW585naP8UK1qpneo2uU9xsyNASJJIXuLkwW6bcaKTXKgczVq+a0ndMd5pU00qhXolDRCUKtSq1SudwRINPDUMDTxUWVJaiA9dzVAKeKEhBayHxOEX8QEEa/oTWm7PY0DQ7iKzuJvKiMzkKoBknpUPAb3fKrI/L5xp7Um4/TsY9r2AC+/wDaf/wtVvc18chJttft2+nqvRcZxYEEAgZVLM39Kj7nTT3quwvbXCIrg3gYG8+fprWO4h2gxGAuHLa73vZOYydFgEadNPnVbiP9TJKlsJZLKd2tqSPSd/el5sZJzJrfIxvh2+d/Rb7D8dRka9abPbDQ++k65hPSRNLivFFyEzOlYix2qx2NK21tAWrhyE5TlAKkmSBA0DfKjeK2hYsAs2y8z0FCWW0VgnGUlU4uXL+JyK5AHjyloSQpJMbTGlW9q3AoHheKs3QrIZIEQRDeelWBNeg4XSezxk5r37LyvFKw1EmrSLd01qjansajJrXCzAmNUTVIxqJjUlXBMNKkaVCrLKdakWoVNSKaJVEKZaeDUQNPBqFSQpAacDQ93Equ59udVuN4w2U5RlnQHnrXFPWRwmx1PYLupsNmqAXDRvc+n3b4oXtfiw9vIrTBJMdV2H3qm7M8WfDtmH4ZmPvTrmtWlvsfe7vPbTOhJjLqQJOhG9KWJyiSTM7lNuF0roovd8H+V6Ta4uvc28RZAuJ+YRJBjxqRy0NVl7CYC6S65LROuUJZaDJ27xCRy01rC8I41fwNw5JAP4kaYMbacjWis/6llR/LE+i/2rGyluyZYqthHj0K1XC8UTltWlKWUJYknVmO7O3M6dBA2ECvPO2fFvisSbVjxJmyLGzsTGnlNFYztPicefh7CEd4dQv4mHQnZV5mtb2U7BJhYuXIe91/Kk/09T50BcI/E7dBITUHKz8vdedcQ4b8Je7pWOZAhnmGKgsB5SfrVrh+PgwHEdSNvlQHaO9nxd9+t1vkNB9AKrXcxTTRTyQxNseBdKVdTRyyuDhsTZbQmmGqTCuygQTsJE6fKiviya16XFoZjkOhXFWfh+ppm9QeJvw4+YRjmoyaDN811cRWpmCyekQiDXKYt0GlX11NkQDXRdFCvepgUmozdlHT7o/4kUjjAKFXDmmYs92snr9OZqipmMULnjgefCvpKaOedkTjoTr8ufJdzzJO5/cChcZcV1Kzr+vKhbrlj5VNZw/XpSK4a55Xar0uOZzm9CljGXb5hVtoyQesg/v2rd9le1S2EyXge7aGDrrlYgSCN49JrC8Ttm0ZXZtVJ0Ab80/em2OM5UyXVOYbHLsDrtRVDmTNbdZ9Kx9I6Rj9Dbz4/cL2m/wbCcStSGViNriEZ18iDy8jWff/AEg8f/kDL/w8X3isNwvtAbLZrJuZgN0Bn3mBHrXpvYvt/wDFOLN5O7uwSplQHgSRlBOVo184O1Zr43xXyG4XYDHI0Pda/ZXXAeyljBpltL4joznV29TyHkKpu1nbS3YD2rIL3oZcw0S2YiZIOYgxoPnTu33bZcMhs23C3CPG/wDQp2A/3kfIa7kV5Jib7YjQfw7fNm/E3tQww5jmkF0bj4PA4A9vvZQ8SvFnC2vEYGZt4PrTbPC7oIJaeo1P3o/CqlpcqmeZPU1OcQvWu/PILWBQCjpn3fLILnsh2tkda5axJB1qS5eBOlR3gI/e9T1bnK8Kx1JkHVp33srXCkMvuf8AFK5YoDA4zKwHLY1btTlhs3WgAduNP68kg4pF0qlxZsdfrz5+SBIIpUSRSrvyrgzpllJo5EpUqlmyolOqlAqs40dVHLKfqaVKuDFP0zl24Of+xhQVj+Wp5kD7VIp1HnIpUqRBq7VeuH3dGC3TRR4lpgEAgGdROvWh74DQWAJ6kA/elSrUbG2w0SpLNI4m7iueXLp8qnwF8pdDKcrW2zKw3BUgilSoZNBZDHq4X7oBXN641y6S7F21JnWdT6+dEXEiBXaVADspaBlulatg102hXKVQ5xBVzWi2yGvafOmNdJAHr9I/vSpVJF7EqguLbgFFYZNJq5stKilSrQwdx9qcPh6hU4yxow9jra5vQp1cpUqbEmL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457200"/>
            <a:ext cx="1428750" cy="9525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7650" name="Picture 2" descr="http://images.free-extras.com/pics/f/fat_homer_simpson-1083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1981200"/>
            <a:ext cx="2202798" cy="3076575"/>
          </a:xfrm>
          <a:prstGeom prst="rect">
            <a:avLst/>
          </a:prstGeom>
          <a:noFill/>
        </p:spPr>
      </p:pic>
      <p:pic>
        <p:nvPicPr>
          <p:cNvPr id="27652" name="Picture 4" descr="http://www.fashionrat.com/images/runway-model-monique-lhulli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" y="1752600"/>
            <a:ext cx="1983677" cy="2971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04800"/>
            <a:ext cx="4191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Elle est d’où?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24400" y="228600"/>
            <a:ext cx="441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Il est d’où?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5103674"/>
            <a:ext cx="5486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Elle est </a:t>
            </a:r>
            <a:r>
              <a:rPr lang="fr-FR" sz="4000" dirty="0" smtClean="0">
                <a:latin typeface="Kristen ITC" pitchFamily="66" charset="0"/>
              </a:rPr>
              <a:t>New Jersey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733800" y="5105400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sz="4000" dirty="0" smtClean="0">
                <a:latin typeface="Kristen ITC" pitchFamily="66" charset="0"/>
              </a:rPr>
              <a:t>Il est </a:t>
            </a:r>
            <a:r>
              <a:rPr lang="fr-FR" sz="4000" dirty="0" smtClean="0">
                <a:latin typeface="Kristen ITC" pitchFamily="66" charset="0"/>
              </a:rPr>
              <a:t>de Paris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26" name="AutoShape 2" descr="data:image/jpg;base64,/9j/4AAQSkZJRgABAQAAAQABAAD/2wCEAAkGBhQREBQUEhQUEhQUFBQVGBUXFhQWFRcVFRUVFRQXFhcXHCYeGBovHxUVHy8sJScpLCwwFh4xNTAqNScrLCkBCQoKDgwOGQ8PGikkHyQxNS8sNC01LSw1MCosLC00KjU0NCwsLCw0NC4qNC4sMDQtLCwsMCksKSwpLCwtLCwsLP/AABEIAGQAlgMBIgACEQEDEQH/xAAbAAABBQEBAAAAAAAAAAAAAAAEAAIDBQYBB//EADkQAAIBAgQDBgQEBQQDAAAAAAECEQADBBIhMQVBUQYTImFxgRSRobEyQsHwIzNS0eEHYnKSNLLx/8QAGwEAAgMBAQEAAAAAAAAAAAAAAgYBAwUEBwD/xAAxEQABAwIFAgMGBwEAAAAAAAABAAIDBBEFEiExQRNRIqHBFCNhcYHwBjI0kbHR4ST/2gAMAwEAAhEDEQA/AMIt0in/ABZok2QacuGFei5XcFKZe3kIX4k13vWo5bA6VItoUWQ91WZW9lXeI9ateE8MY/xG0VSN+baEKvnzPIfKX4fDgnXQczVpdxKkomoWcoAA2Jkn1rKxOo6MZa062/b/AErvoY+s4OI0utBg7aXLRIlbaBRoJnUgmTuxMfsVR8XvurRYU27TAAu052PM6nb2FbDiOHAs4hU2S5ayRzVIDqfPc+4qlxqNdypbWcniJEFmy7xPnFeflxubpzYBZZbjHBLlq8pOaMqlSokZtyfMg1Lw7i1sXQr2QGaDpqpI0BK9P/lanFYG7iLpZFItBACCRKvqwMTObxHlyqh4vwILimYn+FnIBUmQAYBEHyO9HfS6EA8LRphsSWn4m0pJnuyChaemca/9qfcxt1ZS8o5BwfCddjAMEdN/Wo7ql1CEzlAgydRBII6bQR50dw8LeUIxEjRWOuQkyFjmp0jX02oRIV8WKsxGBAAyyJ11105Qaz/E8MPzDxDeQfp1rWX8eEdrJkFZGXSJPMHprp60BxBZhVytmWeonUEEda1qGqdG8EBZlZTiRhCw9yxHSoytWWPwZtmCIPP9P35UART8w5mgpPNwbFQkU01KRUZWiKIFMpU7LSqESlUVIBTVFPAolSSnKKkApqipbYEidpE+nOiVRKJwFkMwB2JEnoOZq1fhOoIZHO+VSCI0iWB0/SuMbW0ACSVZRqUkgA8ydOdGYXhIFs3M5Vsp8ET4SIiNNxSTjM7pXgAED72TbhULY2E3BKtL+DuIq3HdQo8PhP8AMuXM5Mf9j6ZKiw3D3u/g8JjcbEEQRPrB9qBwnHkazkvW28MlHBMeETqNgdPOrfAcSkKqFQEEkEhWKyxkg+RGv+3zpaIubpiZ+WyitJcRyWP8LOoZgN40Zmbf68j1o69w9PENZgsBoQQTMz6a0+7jkKZEuAQJYeXU+wrPvxA3GbuQTlaAwMLHTWg41V8bMzlb4Th5KkxoQY9NBVRjcJctvKkKJ19xuPQwalvcVuYYI7fhYAOOStEEj1/SucT4yMQhygCREiTPQ6f2qGDlTK3LcKDiN1HxbM7QURFPmwVSdferBETMCQHQEAyQCNpid+fOs5ex9gKy3lcOWVS68yBoSrjb5cqmw/FmYC2BMNGcaBwObLtOmtdjdHXWa7UWTu0hFyylwSwLsJIhhlgQTJn/ABWYZa0GIujxW3YqgbNoAT5RJHIk71UYm2s+Alh1Ig/KT96fMJd7gAhJuIj35IKDK00rU2WnLZrVXBmshwlKioilX1lGcqACpFFIJUipUhCSkoqRVrqpUi26+JVJcjeE2FZhmYLroIOp0itK9mLa3F10UnXXNswj2+tZO2kUbb493ci4hdTrmBIKxGs0s43AXASC59ExYJUtuY9Af5R3G3VGtosBXTPBjMHLkEAegHuKrUwTXWJBQTzOugAG3PRRVbc4ubmLUmFWdBOm8/rWvs4TNai2URgPxFMxny8QpNeCCnmnZmCy9jDXUds5JRngsrDWBykSK1nAhbFnRhAJ5+fXnVM3Yy9dEXbz675UCbmTqWYmrTAdkO7tsou3GUjWSJ+YFC4gq+MFvC5i8Ql9GtqRB0JkbdR51mMfwBrH5ydDpVwvYbumzWbt0N/zU/8Aspo4YB0Q97cZ/IhPuFqAbbInRmTcLzbi9+GtgTGT6jQn9Kt+C8Sa2htpAzrlM/0kgnyB0oziHCU7u7iDIyHKNonwsVA6kx6+9BWLHjBmdD05gVt4dR+0m44Ov1SzidT7LoeQbfRWOJsGQW585naP8UK1qpneo2uU9xsyNASJJIXuLkwW6bcaKTXKgczVq+a0ndMd5pU00qhXolDRCUKtSq1SudwRINPDUMDTxUWVJaiA9dzVAKeKEhBayHxOEX8QEEa/oTWm7PY0DQ7iKzuJvKiMzkKoBknpUPAb3fKrI/L5xp7Um4/TsY9r2AC+/wDaf/wtVvc18chJttft2+nqvRcZxYEEAgZVLM39Kj7nTT3quwvbXCIrg3gYG8+fprWO4h2gxGAuHLa73vZOYydFgEadNPnVbiP9TJKlsJZLKd2tqSPSd/el5sZJzJrfIxvh2+d/Rb7D8dRka9abPbDQ++k65hPSRNLivFFyEzOlYix2qx2NK21tAWrhyE5TlAKkmSBA0DfKjeK2hYsAs2y8z0FCWW0VgnGUlU4uXL+JyK5AHjyloSQpJMbTGlW9q3AoHheKs3QrIZIEQRDeelWBNeg4XSezxk5r37LyvFKw1EmrSLd01qjansajJrXCzAmNUTVIxqJjUlXBMNKkaVCrLKdakWoVNSKaJVEKZaeDUQNPBqFSQpAacDQ93Equ59udVuN4w2U5RlnQHnrXFPWRwmx1PYLupsNmqAXDRvc+n3b4oXtfiw9vIrTBJMdV2H3qm7M8WfDtmH4ZmPvTrmtWlvsfe7vPbTOhJjLqQJOhG9KWJyiSTM7lNuF0roovd8H+V6Ta4uvc28RZAuJ+YRJBjxqRy0NVl7CYC6S65LROuUJZaDJ27xCRy01rC8I41fwNw5JAP4kaYMbacjWis/6llR/LE+i/2rGyluyZYqthHj0K1XC8UTltWlKWUJYknVmO7O3M6dBA2ECvPO2fFvisSbVjxJmyLGzsTGnlNFYztPicefh7CEd4dQv4mHQnZV5mtb2U7BJhYuXIe91/Kk/09T50BcI/E7dBITUHKz8vdedcQ4b8Je7pWOZAhnmGKgsB5SfrVrh+PgwHEdSNvlQHaO9nxd9+t1vkNB9AKrXcxTTRTyQxNseBdKVdTRyyuDhsTZbQmmGqTCuygQTsJE6fKiviya16XFoZjkOhXFWfh+ppm9QeJvw4+YRjmoyaDN811cRWpmCyekQiDXKYt0GlX11NkQDXRdFCvepgUmozdlHT7o/4kUjjAKFXDmmYs92snr9OZqipmMULnjgefCvpKaOedkTjoTr8ufJdzzJO5/cChcZcV1Kzr+vKhbrlj5VNZw/XpSK4a55Xar0uOZzm9CljGXb5hVtoyQesg/v2rd9le1S2EyXge7aGDrrlYgSCN49JrC8Ttm0ZXZtVJ0Ab80/em2OM5UyXVOYbHLsDrtRVDmTNbdZ9Kx9I6Rj9Dbz4/cL2m/wbCcStSGViNriEZ18iDy8jWff/AEg8f/kDL/w8X3isNwvtAbLZrJuZgN0Bn3mBHrXpvYvt/wDFOLN5O7uwSplQHgSRlBOVo184O1Zr43xXyG4XYDHI0Pda/ZXXAeyljBpltL4joznV29TyHkKpu1nbS3YD2rIL3oZcw0S2YiZIOYgxoPnTu33bZcMhs23C3CPG/wDQp2A/3kfIa7kV5Jib7YjQfw7fNm/E3tQww5jmkF0bj4PA4A9vvZQ8SvFnC2vEYGZt4PrTbPC7oIJaeo1P3o/CqlpcqmeZPU1OcQvWu/PILWBQCjpn3fLILnsh2tkda5axJB1qS5eBOlR3gI/e9T1bnK8Kx1JkHVp33srXCkMvuf8AFK5YoDA4zKwHLY1btTlhs3WgAduNP68kg4pF0qlxZsdfrz5+SBIIpUSRSrvyrgzpllJo5EpUqlmyolOqlAqs40dVHLKfqaVKuDFP0zl24Of+xhQVj+Wp5kD7VIp1HnIpUqRBq7VeuH3dGC3TRR4lpgEAgGdROvWh74DQWAJ6kA/elSrUbG2w0SpLNI4m7iueXLp8qnwF8pdDKcrW2zKw3BUgilSoZNBZDHq4X7oBXN641y6S7F21JnWdT6+dEXEiBXaVADspaBlulatg102hXKVQ5xBVzWi2yGvafOmNdJAHr9I/vSpVJF7EqguLbgFFYZNJq5stKilSrQwdx9qcPh6hU4yxow9jra5vQp1cpUqbEmL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457200"/>
            <a:ext cx="1428750" cy="9525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8" name="AutoShape 4" descr="data:image/jpg;base64,/9j/4AAQSkZJRgABAQAAAQABAAD/2wCEAAkGBhQREBQUEhQUEhQUFBQVGBUXFhQWFRcVFRUVFRQXFhcXHCYeGBovHxUVHy8sJScpLCwwFh4xNTAqNScrLCkBCQoKDgwOGQ8PGikkHyQxNS8sNC01LSw1MCosLC00KjU0NCwsLCw0NC4qNC4sMDQtLCwsMCksKSwpLCwtLCwsLP/AABEIAGQAlgMBIgACEQEDEQH/xAAbAAABBQEBAAAAAAAAAAAAAAAEAAIDBQYBB//EADkQAAIBAgQDBgQEBQQDAAAAAAECEQADBBIhMQVBUQYTImFxgRSRobEyQsHwIzNS0eEHYnKSNLLx/8QAGwEAAgMBAQEAAAAAAAAAAAAAAgYBAwUEBwD/xAAxEQABAwIFAgMGBwEAAAAAAAABAAIDBBEFEiExQRNRIqHBFCNhcYHwBjI0kbHR4ST/2gAMAwEAAhEDEQA/AMIt0in/ABZok2QacuGFei5XcFKZe3kIX4k13vWo5bA6VItoUWQ91WZW9lXeI9ateE8MY/xG0VSN+baEKvnzPIfKX4fDgnXQczVpdxKkomoWcoAA2Jkn1rKxOo6MZa062/b/AErvoY+s4OI0utBg7aXLRIlbaBRoJnUgmTuxMfsVR8XvurRYU27TAAu052PM6nb2FbDiOHAs4hU2S5ayRzVIDqfPc+4qlxqNdypbWcniJEFmy7xPnFeflxubpzYBZZbjHBLlq8pOaMqlSokZtyfMg1Lw7i1sXQr2QGaDpqpI0BK9P/lanFYG7iLpZFItBACCRKvqwMTObxHlyqh4vwILimYn+FnIBUmQAYBEHyO9HfS6EA8LRphsSWn4m0pJnuyChaemca/9qfcxt1ZS8o5BwfCddjAMEdN/Wo7ql1CEzlAgydRBII6bQR50dw8LeUIxEjRWOuQkyFjmp0jX02oRIV8WKsxGBAAyyJ11105Qaz/E8MPzDxDeQfp1rWX8eEdrJkFZGXSJPMHprp60BxBZhVytmWeonUEEda1qGqdG8EBZlZTiRhCw9yxHSoytWWPwZtmCIPP9P35UART8w5mgpPNwbFQkU01KRUZWiKIFMpU7LSqESlUVIBTVFPAolSSnKKkApqipbYEidpE+nOiVRKJwFkMwB2JEnoOZq1fhOoIZHO+VSCI0iWB0/SuMbW0ACSVZRqUkgA8ydOdGYXhIFs3M5Vsp8ET4SIiNNxSTjM7pXgAED72TbhULY2E3BKtL+DuIq3HdQo8PhP8AMuXM5Mf9j6ZKiw3D3u/g8JjcbEEQRPrB9qBwnHkazkvW28MlHBMeETqNgdPOrfAcSkKqFQEEkEhWKyxkg+RGv+3zpaIubpiZ+WyitJcRyWP8LOoZgN40Zmbf68j1o69w9PENZgsBoQQTMz6a0+7jkKZEuAQJYeXU+wrPvxA3GbuQTlaAwMLHTWg41V8bMzlb4Th5KkxoQY9NBVRjcJctvKkKJ19xuPQwalvcVuYYI7fhYAOOStEEj1/SucT4yMQhygCREiTPQ6f2qGDlTK3LcKDiN1HxbM7QURFPmwVSdferBETMCQHQEAyQCNpid+fOs5ex9gKy3lcOWVS68yBoSrjb5cqmw/FmYC2BMNGcaBwObLtOmtdjdHXWa7UWTu0hFyylwSwLsJIhhlgQTJn/ABWYZa0GIujxW3YqgbNoAT5RJHIk71UYm2s+Alh1Ig/KT96fMJd7gAhJuIj35IKDK00rU2WnLZrVXBmshwlKioilX1lGcqACpFFIJUipUhCSkoqRVrqpUi26+JVJcjeE2FZhmYLroIOp0itK9mLa3F10UnXXNswj2+tZO2kUbb493ci4hdTrmBIKxGs0s43AXASC59ExYJUtuY9Af5R3G3VGtosBXTPBjMHLkEAegHuKrUwTXWJBQTzOugAG3PRRVbc4ubmLUmFWdBOm8/rWvs4TNai2URgPxFMxny8QpNeCCnmnZmCy9jDXUds5JRngsrDWBykSK1nAhbFnRhAJ5+fXnVM3Yy9dEXbz675UCbmTqWYmrTAdkO7tsou3GUjWSJ+YFC4gq+MFvC5i8Ql9GtqRB0JkbdR51mMfwBrH5ydDpVwvYbumzWbt0N/zU/8Aspo4YB0Q97cZ/IhPuFqAbbInRmTcLzbi9+GtgTGT6jQn9Kt+C8Sa2htpAzrlM/0kgnyB0oziHCU7u7iDIyHKNonwsVA6kx6+9BWLHjBmdD05gVt4dR+0m44Ov1SzidT7LoeQbfRWOJsGQW585naP8UK1qpneo2uU9xsyNASJJIXuLkwW6bcaKTXKgczVq+a0ndMd5pU00qhXolDRCUKtSq1SudwRINPDUMDTxUWVJaiA9dzVAKeKEhBayHxOEX8QEEa/oTWm7PY0DQ7iKzuJvKiMzkKoBknpUPAb3fKrI/L5xp7Um4/TsY9r2AC+/wDaf/wtVvc18chJttft2+nqvRcZxYEEAgZVLM39Kj7nTT3quwvbXCIrg3gYG8+fprWO4h2gxGAuHLa73vZOYydFgEadNPnVbiP9TJKlsJZLKd2tqSPSd/el5sZJzJrfIxvh2+d/Rb7D8dRka9abPbDQ++k65hPSRNLivFFyEzOlYix2qx2NK21tAWrhyE5TlAKkmSBA0DfKjeK2hYsAs2y8z0FCWW0VgnGUlU4uXL+JyK5AHjyloSQpJMbTGlW9q3AoHheKs3QrIZIEQRDeelWBNeg4XSezxk5r37LyvFKw1EmrSLd01qjansajJrXCzAmNUTVIxqJjUlXBMNKkaVCrLKdakWoVNSKaJVEKZaeDUQNPBqFSQpAacDQ93Equ59udVuN4w2U5RlnQHnrXFPWRwmx1PYLupsNmqAXDRvc+n3b4oXtfiw9vIrTBJMdV2H3qm7M8WfDtmH4ZmPvTrmtWlvsfe7vPbTOhJjLqQJOhG9KWJyiSTM7lNuF0roovd8H+V6Ta4uvc28RZAuJ+YRJBjxqRy0NVl7CYC6S65LROuUJZaDJ27xCRy01rC8I41fwNw5JAP4kaYMbacjWis/6llR/LE+i/2rGyluyZYqthHj0K1XC8UTltWlKWUJYknVmO7O3M6dBA2ECvPO2fFvisSbVjxJmyLGzsTGnlNFYztPicefh7CEd4dQv4mHQnZV5mtb2U7BJhYuXIe91/Kk/09T50BcI/E7dBITUHKz8vdedcQ4b8Je7pWOZAhnmGKgsB5SfrVrh+PgwHEdSNvlQHaO9nxd9+t1vkNB9AKrXcxTTRTyQxNseBdKVdTRyyuDhsTZbQmmGqTCuygQTsJE6fKiviya16XFoZjkOhXFWfh+ppm9QeJvw4+YRjmoyaDN811cRWpmCyekQiDXKYt0GlX11NkQDXRdFCvepgUmozdlHT7o/4kUjjAKFXDmmYs92snr9OZqipmMULnjgefCvpKaOedkTjoTr8ufJdzzJO5/cChcZcV1Kzr+vKhbrlj5VNZw/XpSK4a55Xar0uOZzm9CljGXb5hVtoyQesg/v2rd9le1S2EyXge7aGDrrlYgSCN49JrC8Ttm0ZXZtVJ0Ab80/em2OM5UyXVOYbHLsDrtRVDmTNbdZ9Kx9I6Rj9Dbz4/cL2m/wbCcStSGViNriEZ18iDy8jWff/AEg8f/kDL/w8X3isNwvtAbLZrJuZgN0Bn3mBHrXpvYvt/wDFOLN5O7uwSplQHgSRlBOVo184O1Zr43xXyG4XYDHI0Pda/ZXXAeyljBpltL4joznV29TyHkKpu1nbS3YD2rIL3oZcw0S2YiZIOYgxoPnTu33bZcMhs23C3CPG/wDQp2A/3kfIa7kV5Jib7YjQfw7fNm/E3tQww5jmkF0bj4PA4A9vvZQ8SvFnC2vEYGZt4PrTbPC7oIJaeo1P3o/CqlpcqmeZPU1OcQvWu/PILWBQCjpn3fLILnsh2tkda5axJB1qS5eBOlR3gI/e9T1bnK8Kx1JkHVp33srXCkMvuf8AFK5YoDA4zKwHLY1btTlhs3WgAduNP68kg4pF0qlxZsdfrz5+SBIIpUSRSrvyrgzpllJo5EpUqlmyolOqlAqs40dVHLKfqaVKuDFP0zl24Of+xhQVj+Wp5kD7VIp1HnIpUqRBq7VeuH3dGC3TRR4lpgEAgGdROvWh74DQWAJ6kA/elSrUbG2w0SpLNI4m7iueXLp8qnwF8pdDKcrW2zKw3BUgilSoZNBZDHq4X7oBXN641y6S7F21JnWdT6+dEXEiBXaVADspaBlulatg102hXKVQ5xBVzWi2yGvafOmNdJAHr9I/vSpVJF7EqguLbgFFYZNJq5stKilSrQwdx9qcPh6hU4yxow9jra5vQp1cpUqbEmL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457200"/>
            <a:ext cx="1428750" cy="9525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8674" name="Picture 2" descr="http://greatersurbiton.files.wordpress.com/2008/07/sarkoz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1371600"/>
            <a:ext cx="2573655" cy="3676650"/>
          </a:xfrm>
          <a:prstGeom prst="rect">
            <a:avLst/>
          </a:prstGeom>
          <a:noFill/>
        </p:spPr>
      </p:pic>
      <p:pic>
        <p:nvPicPr>
          <p:cNvPr id="28676" name="Picture 4" descr="http://www.nyissues.com/wp-content/uploads/2009/12/Snookie-Punched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1752600"/>
            <a:ext cx="4031336" cy="3028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04800"/>
            <a:ext cx="3886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la fille?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24400" y="228600"/>
            <a:ext cx="441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le garçon?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5103674"/>
            <a:ext cx="457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Elle est brune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0" y="5105400"/>
            <a:ext cx="457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sz="4000" dirty="0" smtClean="0">
                <a:latin typeface="Kristen ITC" pitchFamily="66" charset="0"/>
              </a:rPr>
              <a:t>Il est brun</a:t>
            </a:r>
            <a:endParaRPr lang="fr-FR" sz="4000" dirty="0">
              <a:latin typeface="Kristen ITC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905000"/>
            <a:ext cx="2590800" cy="3173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b="5476"/>
          <a:stretch>
            <a:fillRect/>
          </a:stretch>
        </p:blipFill>
        <p:spPr bwMode="auto">
          <a:xfrm>
            <a:off x="6172200" y="1905000"/>
            <a:ext cx="2447925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04800"/>
            <a:ext cx="3886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la fille?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24400" y="228600"/>
            <a:ext cx="441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le garçon?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5103674"/>
            <a:ext cx="4572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Elle est grande</a:t>
            </a:r>
          </a:p>
          <a:p>
            <a:r>
              <a:rPr lang="fr-FR" sz="4000" dirty="0" smtClean="0">
                <a:latin typeface="Kristen ITC" pitchFamily="66" charset="0"/>
              </a:rPr>
              <a:t>Elle est petite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0" y="5105400"/>
            <a:ext cx="4572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sz="4000" dirty="0" smtClean="0">
                <a:latin typeface="Kristen ITC" pitchFamily="66" charset="0"/>
              </a:rPr>
              <a:t>Il est grand</a:t>
            </a:r>
          </a:p>
          <a:p>
            <a:pPr algn="r"/>
            <a:r>
              <a:rPr lang="fr-FR" sz="4000" dirty="0" smtClean="0">
                <a:latin typeface="Kristen ITC" pitchFamily="66" charset="0"/>
              </a:rPr>
              <a:t>Il est petit</a:t>
            </a:r>
            <a:endParaRPr lang="fr-FR" sz="4000" dirty="0">
              <a:latin typeface="Kristen ITC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676400"/>
            <a:ext cx="2438400" cy="349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1687814"/>
            <a:ext cx="2543175" cy="348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04800"/>
            <a:ext cx="3886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la fille?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24400" y="228600"/>
            <a:ext cx="441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le garçon?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5103674"/>
            <a:ext cx="5867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Elle est française</a:t>
            </a:r>
          </a:p>
          <a:p>
            <a:r>
              <a:rPr lang="fr-FR" sz="3200" dirty="0" smtClean="0">
                <a:latin typeface="Kristen ITC" pitchFamily="66" charset="0"/>
              </a:rPr>
              <a:t>Elle </a:t>
            </a:r>
            <a:r>
              <a:rPr lang="fr-FR" sz="3200" dirty="0" smtClean="0">
                <a:solidFill>
                  <a:srgbClr val="FF0000"/>
                </a:solidFill>
                <a:latin typeface="Kristen ITC" pitchFamily="66" charset="0"/>
              </a:rPr>
              <a:t>n’</a:t>
            </a:r>
            <a:r>
              <a:rPr lang="fr-FR" sz="3200" dirty="0" smtClean="0">
                <a:latin typeface="Kristen ITC" pitchFamily="66" charset="0"/>
              </a:rPr>
              <a:t>est </a:t>
            </a:r>
            <a:r>
              <a:rPr lang="fr-FR" sz="3200" dirty="0" smtClean="0">
                <a:solidFill>
                  <a:srgbClr val="FF0000"/>
                </a:solidFill>
                <a:latin typeface="Kristen ITC" pitchFamily="66" charset="0"/>
              </a:rPr>
              <a:t>pas</a:t>
            </a:r>
            <a:r>
              <a:rPr lang="fr-FR" sz="3200" dirty="0" smtClean="0">
                <a:latin typeface="Kristen ITC" pitchFamily="66" charset="0"/>
              </a:rPr>
              <a:t> italienne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0" y="5105400"/>
            <a:ext cx="457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sz="4000" dirty="0" smtClean="0">
                <a:latin typeface="Kristen ITC" pitchFamily="66" charset="0"/>
              </a:rPr>
              <a:t>Il est américain</a:t>
            </a:r>
          </a:p>
          <a:p>
            <a:pPr algn="r"/>
            <a:r>
              <a:rPr lang="fr-FR" sz="3200" dirty="0" smtClean="0">
                <a:latin typeface="Kristen ITC" pitchFamily="66" charset="0"/>
              </a:rPr>
              <a:t>Il </a:t>
            </a:r>
            <a:r>
              <a:rPr lang="fr-FR" sz="3200" dirty="0" smtClean="0">
                <a:solidFill>
                  <a:srgbClr val="FF0000"/>
                </a:solidFill>
                <a:latin typeface="Kristen ITC" pitchFamily="66" charset="0"/>
              </a:rPr>
              <a:t>n’</a:t>
            </a:r>
            <a:r>
              <a:rPr lang="fr-FR" sz="3200" dirty="0" smtClean="0">
                <a:latin typeface="Kristen ITC" pitchFamily="66" charset="0"/>
              </a:rPr>
              <a:t>est </a:t>
            </a:r>
            <a:r>
              <a:rPr lang="fr-FR" sz="3200" dirty="0" smtClean="0">
                <a:solidFill>
                  <a:srgbClr val="FF0000"/>
                </a:solidFill>
                <a:latin typeface="Kristen ITC" pitchFamily="66" charset="0"/>
              </a:rPr>
              <a:t>pas</a:t>
            </a:r>
            <a:r>
              <a:rPr lang="fr-FR" sz="3200" dirty="0" smtClean="0">
                <a:latin typeface="Kristen ITC" pitchFamily="66" charset="0"/>
              </a:rPr>
              <a:t> canadien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r="21429"/>
          <a:stretch>
            <a:fillRect/>
          </a:stretch>
        </p:blipFill>
        <p:spPr bwMode="auto">
          <a:xfrm>
            <a:off x="228600" y="1828800"/>
            <a:ext cx="33528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1776954"/>
            <a:ext cx="2457450" cy="3280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04800"/>
            <a:ext cx="3886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la fille?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24400" y="228600"/>
            <a:ext cx="441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le garçon?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5103674"/>
            <a:ext cx="457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Elle est amusante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0" y="5105400"/>
            <a:ext cx="457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sz="4000" dirty="0" smtClean="0">
                <a:latin typeface="Kristen ITC" pitchFamily="66" charset="0"/>
              </a:rPr>
              <a:t>Il est sérieux</a:t>
            </a:r>
            <a:endParaRPr lang="fr-FR" sz="4000" dirty="0">
              <a:latin typeface="Kristen ITC" pitchFamily="66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900989"/>
            <a:ext cx="2286000" cy="3128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5512" y="1676401"/>
            <a:ext cx="25146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04800"/>
            <a:ext cx="3886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la fille?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24400" y="228600"/>
            <a:ext cx="441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le garçon?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5103674"/>
            <a:ext cx="457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Elle est sportive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0" y="5105400"/>
            <a:ext cx="457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sz="4000" dirty="0" smtClean="0">
                <a:latin typeface="Kristen ITC" pitchFamily="66" charset="0"/>
              </a:rPr>
              <a:t>Il est paresseux</a:t>
            </a:r>
            <a:endParaRPr lang="fr-FR" sz="4000" dirty="0">
              <a:latin typeface="Kristen ITC" pitchFamily="66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1394" y="2133600"/>
            <a:ext cx="3669231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828800"/>
            <a:ext cx="2514600" cy="3310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04800"/>
            <a:ext cx="3886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la fille?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24400" y="228600"/>
            <a:ext cx="441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le garçon?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5103674"/>
            <a:ext cx="4953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Elle est ennuyeuse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0" y="5105400"/>
            <a:ext cx="457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sz="4000" dirty="0" smtClean="0">
                <a:latin typeface="Kristen ITC" pitchFamily="66" charset="0"/>
              </a:rPr>
              <a:t>Il est drôle</a:t>
            </a:r>
            <a:endParaRPr lang="fr-FR" sz="4000" dirty="0">
              <a:latin typeface="Kristen ITC" pitchFamily="66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1828800"/>
            <a:ext cx="3057525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752600"/>
            <a:ext cx="2667000" cy="3229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04800"/>
            <a:ext cx="3886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la fille?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24400" y="228600"/>
            <a:ext cx="441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le garçon?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5103674"/>
            <a:ext cx="4953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Elle est bavarde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114800" y="5105400"/>
            <a:ext cx="5029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sz="4000" dirty="0" smtClean="0">
                <a:latin typeface="Kristen ITC" pitchFamily="66" charset="0"/>
              </a:rPr>
              <a:t>Il est timide</a:t>
            </a:r>
          </a:p>
          <a:p>
            <a:pPr algn="r"/>
            <a:r>
              <a:rPr lang="fr-FR" sz="4000" dirty="0" smtClean="0">
                <a:latin typeface="Kristen ITC" pitchFamily="66" charset="0"/>
              </a:rPr>
              <a:t>Il </a:t>
            </a:r>
            <a:r>
              <a:rPr lang="fr-FR" sz="4000" dirty="0" smtClean="0">
                <a:solidFill>
                  <a:srgbClr val="FF0000"/>
                </a:solidFill>
                <a:latin typeface="Kristen ITC" pitchFamily="66" charset="0"/>
              </a:rPr>
              <a:t>n’</a:t>
            </a:r>
            <a:r>
              <a:rPr lang="fr-FR" sz="4000" dirty="0" smtClean="0">
                <a:latin typeface="Kristen ITC" pitchFamily="66" charset="0"/>
              </a:rPr>
              <a:t>est </a:t>
            </a:r>
            <a:r>
              <a:rPr lang="fr-FR" sz="4000" dirty="0" smtClean="0">
                <a:solidFill>
                  <a:srgbClr val="FF0000"/>
                </a:solidFill>
                <a:latin typeface="Kristen ITC" pitchFamily="66" charset="0"/>
              </a:rPr>
              <a:t>pas</a:t>
            </a:r>
            <a:r>
              <a:rPr lang="fr-FR" sz="4000" dirty="0" smtClean="0">
                <a:latin typeface="Kristen ITC" pitchFamily="66" charset="0"/>
              </a:rPr>
              <a:t> sociable</a:t>
            </a:r>
            <a:endParaRPr lang="fr-FR" sz="4000" dirty="0">
              <a:latin typeface="Kristen ITC" pitchFamily="66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019300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5765" y="2057400"/>
            <a:ext cx="2005482" cy="300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04800"/>
            <a:ext cx="3886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la fille?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24400" y="228600"/>
            <a:ext cx="441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Kristen ITC" pitchFamily="66" charset="0"/>
              </a:rPr>
              <a:t>Comment est le garçon?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5103674"/>
            <a:ext cx="5486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dirty="0" smtClean="0">
                <a:latin typeface="Kristen ITC" pitchFamily="66" charset="0"/>
              </a:rPr>
              <a:t>Elle est sympathique</a:t>
            </a:r>
          </a:p>
          <a:p>
            <a:r>
              <a:rPr lang="fr-FR" sz="3200" dirty="0" smtClean="0">
                <a:latin typeface="Kristen ITC" pitchFamily="66" charset="0"/>
              </a:rPr>
              <a:t>Elle </a:t>
            </a:r>
            <a:r>
              <a:rPr lang="fr-FR" sz="3200" dirty="0" smtClean="0">
                <a:solidFill>
                  <a:srgbClr val="FF0000"/>
                </a:solidFill>
                <a:latin typeface="Kristen ITC" pitchFamily="66" charset="0"/>
              </a:rPr>
              <a:t>n’</a:t>
            </a:r>
            <a:r>
              <a:rPr lang="fr-FR" sz="3200" dirty="0" smtClean="0">
                <a:latin typeface="Kristen ITC" pitchFamily="66" charset="0"/>
              </a:rPr>
              <a:t>est </a:t>
            </a:r>
            <a:r>
              <a:rPr lang="fr-FR" sz="3200" dirty="0" smtClean="0">
                <a:solidFill>
                  <a:srgbClr val="FF0000"/>
                </a:solidFill>
                <a:latin typeface="Kristen ITC" pitchFamily="66" charset="0"/>
              </a:rPr>
              <a:t>pas</a:t>
            </a:r>
            <a:r>
              <a:rPr lang="fr-FR" sz="3200" dirty="0" smtClean="0">
                <a:latin typeface="Kristen ITC" pitchFamily="66" charset="0"/>
              </a:rPr>
              <a:t> méchante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733800" y="5105400"/>
            <a:ext cx="5410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sz="4000" dirty="0" smtClean="0">
                <a:latin typeface="Kristen ITC" pitchFamily="66" charset="0"/>
              </a:rPr>
              <a:t>Il est égoïste</a:t>
            </a:r>
          </a:p>
          <a:p>
            <a:pPr algn="r"/>
            <a:r>
              <a:rPr lang="fr-FR" sz="3200" dirty="0" smtClean="0">
                <a:latin typeface="Kristen ITC" pitchFamily="66" charset="0"/>
              </a:rPr>
              <a:t>Il </a:t>
            </a:r>
            <a:r>
              <a:rPr lang="fr-FR" sz="3200" dirty="0" smtClean="0">
                <a:solidFill>
                  <a:srgbClr val="FF0000"/>
                </a:solidFill>
                <a:latin typeface="Kristen ITC" pitchFamily="66" charset="0"/>
              </a:rPr>
              <a:t>n’</a:t>
            </a:r>
            <a:r>
              <a:rPr lang="fr-FR" sz="3200" dirty="0" smtClean="0">
                <a:latin typeface="Kristen ITC" pitchFamily="66" charset="0"/>
              </a:rPr>
              <a:t>est </a:t>
            </a:r>
            <a:r>
              <a:rPr lang="fr-FR" sz="3200" dirty="0" smtClean="0">
                <a:solidFill>
                  <a:srgbClr val="FF0000"/>
                </a:solidFill>
                <a:latin typeface="Kristen ITC" pitchFamily="66" charset="0"/>
              </a:rPr>
              <a:t>pas</a:t>
            </a:r>
            <a:r>
              <a:rPr lang="fr-FR" sz="3200" dirty="0" smtClean="0">
                <a:latin typeface="Kristen ITC" pitchFamily="66" charset="0"/>
              </a:rPr>
              <a:t> généreux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2133600"/>
            <a:ext cx="3892007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905000"/>
            <a:ext cx="3990975" cy="2989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293</Words>
  <Application>Microsoft Office PowerPoint</Application>
  <PresentationFormat>On-screen Show (4:3)</PresentationFormat>
  <Paragraphs>74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Danielle</dc:creator>
  <cp:lastModifiedBy>DBerndt</cp:lastModifiedBy>
  <cp:revision>10</cp:revision>
  <dcterms:created xsi:type="dcterms:W3CDTF">2010-11-01T00:59:05Z</dcterms:created>
  <dcterms:modified xsi:type="dcterms:W3CDTF">2010-11-01T10:51:45Z</dcterms:modified>
</cp:coreProperties>
</file>